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10" y="1139190"/>
            <a:ext cx="5237480" cy="4829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15573</Words>
  <Application>WPS 演示</Application>
  <PresentationFormat>宽屏</PresentationFormat>
  <Paragraphs>932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849</cp:revision>
  <dcterms:created xsi:type="dcterms:W3CDTF">2023-03-11T10:01:36Z</dcterms:created>
  <dcterms:modified xsi:type="dcterms:W3CDTF">2023-03-11T10:01:36Z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